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505" r:id="rId3"/>
    <p:sldId id="605" r:id="rId4"/>
    <p:sldId id="506" r:id="rId5"/>
    <p:sldId id="566" r:id="rId6"/>
    <p:sldId id="507" r:id="rId7"/>
    <p:sldId id="508" r:id="rId8"/>
    <p:sldId id="550" r:id="rId9"/>
    <p:sldId id="551" r:id="rId10"/>
    <p:sldId id="509" r:id="rId11"/>
    <p:sldId id="556" r:id="rId12"/>
    <p:sldId id="510" r:id="rId13"/>
    <p:sldId id="552" r:id="rId14"/>
    <p:sldId id="553" r:id="rId15"/>
    <p:sldId id="557" r:id="rId16"/>
    <p:sldId id="558" r:id="rId17"/>
    <p:sldId id="554" r:id="rId18"/>
    <p:sldId id="559" r:id="rId19"/>
    <p:sldId id="560" r:id="rId20"/>
    <p:sldId id="561" r:id="rId21"/>
    <p:sldId id="555" r:id="rId22"/>
    <p:sldId id="627" r:id="rId23"/>
    <p:sldId id="628" r:id="rId24"/>
    <p:sldId id="511" r:id="rId25"/>
    <p:sldId id="626" r:id="rId26"/>
    <p:sldId id="630" r:id="rId27"/>
    <p:sldId id="629" r:id="rId28"/>
    <p:sldId id="632" r:id="rId29"/>
    <p:sldId id="636" r:id="rId30"/>
    <p:sldId id="637" r:id="rId31"/>
    <p:sldId id="633" r:id="rId32"/>
    <p:sldId id="634" r:id="rId33"/>
    <p:sldId id="638" r:id="rId34"/>
    <p:sldId id="639" r:id="rId35"/>
    <p:sldId id="640" r:id="rId36"/>
    <p:sldId id="641" r:id="rId37"/>
    <p:sldId id="635" r:id="rId38"/>
    <p:sldId id="536" r:id="rId39"/>
    <p:sldId id="542" r:id="rId40"/>
    <p:sldId id="543" r:id="rId41"/>
    <p:sldId id="544" r:id="rId42"/>
    <p:sldId id="564" r:id="rId43"/>
    <p:sldId id="565" r:id="rId44"/>
    <p:sldId id="563" r:id="rId45"/>
    <p:sldId id="631" r:id="rId46"/>
    <p:sldId id="643" r:id="rId47"/>
    <p:sldId id="604" r:id="rId48"/>
    <p:sldId id="512" r:id="rId49"/>
    <p:sldId id="513" r:id="rId50"/>
    <p:sldId id="567" r:id="rId51"/>
    <p:sldId id="568" r:id="rId52"/>
    <p:sldId id="569" r:id="rId53"/>
    <p:sldId id="570" r:id="rId54"/>
    <p:sldId id="575" r:id="rId55"/>
    <p:sldId id="576" r:id="rId56"/>
    <p:sldId id="577" r:id="rId57"/>
    <p:sldId id="514" r:id="rId58"/>
    <p:sldId id="578" r:id="rId59"/>
    <p:sldId id="579" r:id="rId60"/>
    <p:sldId id="515" r:id="rId61"/>
    <p:sldId id="583" r:id="rId62"/>
    <p:sldId id="584" r:id="rId63"/>
    <p:sldId id="588" r:id="rId64"/>
    <p:sldId id="581" r:id="rId65"/>
    <p:sldId id="585" r:id="rId66"/>
    <p:sldId id="586" r:id="rId67"/>
    <p:sldId id="582" r:id="rId68"/>
    <p:sldId id="516" r:id="rId69"/>
    <p:sldId id="589" r:id="rId70"/>
    <p:sldId id="590" r:id="rId71"/>
    <p:sldId id="591" r:id="rId72"/>
    <p:sldId id="593" r:id="rId73"/>
    <p:sldId id="587" r:id="rId74"/>
    <p:sldId id="594" r:id="rId75"/>
    <p:sldId id="595" r:id="rId76"/>
    <p:sldId id="596" r:id="rId77"/>
    <p:sldId id="517" r:id="rId78"/>
    <p:sldId id="597" r:id="rId79"/>
    <p:sldId id="598" r:id="rId80"/>
    <p:sldId id="537" r:id="rId81"/>
    <p:sldId id="545" r:id="rId82"/>
    <p:sldId id="546" r:id="rId83"/>
    <p:sldId id="547" r:id="rId84"/>
    <p:sldId id="548" r:id="rId85"/>
    <p:sldId id="549" r:id="rId86"/>
    <p:sldId id="602" r:id="rId87"/>
    <p:sldId id="600" r:id="rId88"/>
    <p:sldId id="601" r:id="rId89"/>
    <p:sldId id="518" r:id="rId90"/>
    <p:sldId id="603" r:id="rId91"/>
    <p:sldId id="654" r:id="rId92"/>
    <p:sldId id="519" r:id="rId93"/>
    <p:sldId id="606" r:id="rId94"/>
    <p:sldId id="607" r:id="rId95"/>
    <p:sldId id="608" r:id="rId96"/>
    <p:sldId id="520" r:id="rId97"/>
    <p:sldId id="609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53" r:id="rId106"/>
    <p:sldId id="522" r:id="rId107"/>
    <p:sldId id="617" r:id="rId108"/>
    <p:sldId id="618" r:id="rId109"/>
    <p:sldId id="619" r:id="rId110"/>
    <p:sldId id="540" r:id="rId111"/>
    <p:sldId id="620" r:id="rId112"/>
    <p:sldId id="621" r:id="rId113"/>
    <p:sldId id="622" r:id="rId114"/>
    <p:sldId id="623" r:id="rId115"/>
    <p:sldId id="624" r:id="rId116"/>
    <p:sldId id="524" r:id="rId117"/>
    <p:sldId id="625" r:id="rId118"/>
    <p:sldId id="538" r:id="rId119"/>
    <p:sldId id="521" r:id="rId120"/>
    <p:sldId id="541" r:id="rId121"/>
    <p:sldId id="523" r:id="rId122"/>
    <p:sldId id="526" r:id="rId123"/>
    <p:sldId id="527" r:id="rId124"/>
    <p:sldId id="528" r:id="rId125"/>
    <p:sldId id="529" r:id="rId126"/>
    <p:sldId id="530" r:id="rId127"/>
    <p:sldId id="531" r:id="rId128"/>
    <p:sldId id="532" r:id="rId129"/>
    <p:sldId id="533" r:id="rId130"/>
    <p:sldId id="534" r:id="rId131"/>
    <p:sldId id="535" r:id="rId132"/>
    <p:sldId id="345" r:id="rId1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F"/>
    <a:srgbClr val="FF2600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88232" autoAdjust="0"/>
  </p:normalViewPr>
  <p:slideViewPr>
    <p:cSldViewPr snapToGrid="0" snapToObjects="1">
      <p:cViewPr varScale="1">
        <p:scale>
          <a:sx n="187" d="100"/>
          <a:sy n="187" d="100"/>
        </p:scale>
        <p:origin x="6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ziskind1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digitalix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dirty="0"/>
              <a:t>('</a:t>
            </a:r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api.someopendata.org</a:t>
            </a:r>
            <a:r>
              <a:rPr lang="en-US" sz="2400" b="1" dirty="0">
                <a:solidFill>
                  <a:schemeClr val="accent1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myHeaders.append</a:t>
            </a:r>
            <a:r>
              <a:rPr lang="en-US" sz="2400" i="1" dirty="0"/>
              <a:t>('</a:t>
            </a:r>
            <a:r>
              <a:rPr lang="en-US" sz="2400" i="1" dirty="0">
                <a:solidFill>
                  <a:schemeClr val="accent1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chemeClr val="accent1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chemeClr val="accent1"/>
                </a:solidFill>
              </a:rPr>
              <a:t>myHeaders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For </a:t>
            </a:r>
            <a:r>
              <a:rPr lang="en-US" sz="2400" i="1" dirty="0" err="1"/>
              <a:t>url</a:t>
            </a:r>
            <a:r>
              <a:rPr lang="en-US" sz="2400" i="1" dirty="0"/>
              <a:t> like: </a:t>
            </a:r>
            <a:r>
              <a:rPr lang="en-US" sz="2400" i="1" dirty="0">
                <a:hlinkClick r:id="rId3"/>
              </a:rPr>
              <a:t>http://</a:t>
            </a:r>
            <a:r>
              <a:rPr lang="en-US" sz="2400" dirty="0">
                <a:hlinkClick r:id="rId3"/>
              </a:rPr>
              <a:t>my.service.io?mood='happy'&amp;face='round</a:t>
            </a:r>
            <a:r>
              <a:rPr lang="en-US" sz="2400" dirty="0"/>
              <a:t>’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headers: </a:t>
            </a:r>
            <a:r>
              <a:rPr lang="en-US" sz="2400" i="1" dirty="0" err="1"/>
              <a:t>myHeaders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chemeClr val="accent1"/>
                </a:solidFill>
              </a:rPr>
              <a:t>search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890458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GB" sz="2400" dirty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chemeClr val="accent1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Component </a:t>
            </a:r>
            <a:r>
              <a:rPr lang="en-US" sz="2400" i="1" dirty="0" err="1">
                <a:solidFill>
                  <a:schemeClr val="accent1"/>
                </a:solidFill>
              </a:rPr>
              <a:t>BlueComponent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>
                <a:solidFill>
                  <a:srgbClr val="0070C0"/>
                </a:solidFill>
              </a:rPr>
              <a:t>NgModule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/>
              <a:t>or the module </a:t>
            </a:r>
            <a:r>
              <a:rPr lang="en-US" sz="2400" i="1" dirty="0">
                <a:solidFill>
                  <a:schemeClr val="accent1"/>
                </a:solidFill>
              </a:rPr>
              <a:t>has not been imported </a:t>
            </a:r>
            <a:r>
              <a:rPr lang="en-US" sz="2400" i="1" dirty="0">
                <a:solidFill>
                  <a:schemeClr val="tx1"/>
                </a:solidFill>
              </a:rPr>
              <a:t>into your module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Smart </a:t>
            </a:r>
            <a:r>
              <a:rPr lang="mr-IN" sz="2400" i="1" dirty="0"/>
              <a:t>–</a:t>
            </a:r>
            <a:r>
              <a:rPr lang="en-US" sz="2400" i="1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Presentation </a:t>
            </a:r>
            <a:r>
              <a:rPr lang="mr-IN" sz="2400" i="1" dirty="0"/>
              <a:t>–</a:t>
            </a:r>
            <a:r>
              <a:rPr lang="en-US" sz="2400" i="1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2000" i="1" dirty="0"/>
              <a:t>…</a:t>
            </a:r>
            <a:endParaRPr lang="en-GB" sz="2000" i="1" dirty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set </a:t>
            </a:r>
            <a:r>
              <a:rPr lang="en-US" sz="2400" b="1" dirty="0">
                <a:solidFill>
                  <a:schemeClr val="accent1"/>
                </a:solidFill>
              </a:rPr>
              <a:t>year</a:t>
            </a:r>
            <a:r>
              <a:rPr lang="en-US" sz="2400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set </a:t>
            </a:r>
            <a:r>
              <a:rPr lang="en-US" sz="2000" b="1" i="1" dirty="0">
                <a:solidFill>
                  <a:schemeClr val="accent1"/>
                </a:solidFill>
              </a:rPr>
              <a:t>year</a:t>
            </a:r>
            <a:r>
              <a:rPr lang="en-US" sz="2000" i="1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chemeClr val="accent1"/>
                </a:solidFill>
              </a:rPr>
              <a:t>onTeamSelect</a:t>
            </a:r>
            <a:r>
              <a:rPr lang="en-US" sz="2000" b="1" i="1" dirty="0">
                <a:solidFill>
                  <a:schemeClr val="accent1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i="1" dirty="0" err="1"/>
              <a:t>teamSelected</a:t>
            </a:r>
            <a:r>
              <a:rPr lang="en-US" sz="2000" i="1" dirty="0"/>
              <a:t> = new </a:t>
            </a:r>
            <a:r>
              <a:rPr lang="en-US" sz="2000" b="1" i="1" dirty="0" err="1">
                <a:solidFill>
                  <a:schemeClr val="accent1"/>
                </a:solidFill>
              </a:rPr>
              <a:t>EventEmitter</a:t>
            </a:r>
            <a:r>
              <a:rPr lang="en-US" sz="2000" b="1" i="1" dirty="0">
                <a:solidFill>
                  <a:schemeClr val="accent1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chemeClr val="accent1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chemeClr val="accent1"/>
                </a:solidFill>
              </a:rPr>
              <a:t>$event</a:t>
            </a:r>
            <a:r>
              <a:rPr lang="en-US" sz="2000" dirty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chemeClr val="accent1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chemeClr val="accent1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app/football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chemeClr val="accent1"/>
                </a:solidFill>
              </a:rPr>
              <a:t>/service-test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Football Service</a:t>
            </a:r>
            <a:br>
              <a:rPr lang="en-US" dirty="0"/>
            </a:br>
            <a:r>
              <a:rPr lang="en-US" dirty="0"/>
              <a:t>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football.service.ts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5.1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  <a:br>
              <a:rPr lang="en-US" sz="3200" dirty="0"/>
            </a:br>
            <a:r>
              <a:rPr lang="en-US" sz="3200" dirty="0"/>
              <a:t>(5.5)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LeageFixturesComponent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&lt;my-fixture&gt;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FixtureComponent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fixture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Upadate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FixtureComponent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html</a:t>
            </a:r>
            <a:r>
              <a:rPr lang="en-US" sz="2400" dirty="0"/>
              <a:t> to bind to </a:t>
            </a:r>
            <a:r>
              <a:rPr lang="en-US" sz="2400" b="1" dirty="0">
                <a:solidFill>
                  <a:schemeClr val="accent1"/>
                </a:solidFill>
              </a:rPr>
              <a:t>fixture values</a:t>
            </a: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When user </a:t>
            </a:r>
            <a:r>
              <a:rPr lang="en-US" sz="2400" b="1" dirty="0">
                <a:solidFill>
                  <a:schemeClr val="accent5"/>
                </a:solidFill>
              </a:rPr>
              <a:t>taps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on a team, it should </a:t>
            </a:r>
            <a:r>
              <a:rPr lang="en-US" sz="2400" b="1" dirty="0">
                <a:solidFill>
                  <a:schemeClr val="accent5"/>
                </a:solidFill>
              </a:rPr>
              <a:t>navigate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b="1" dirty="0" err="1">
                <a:solidFill>
                  <a:schemeClr val="accent5"/>
                </a:solidFill>
              </a:rPr>
              <a:t>TeamComponent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 the </a:t>
            </a:r>
            <a:r>
              <a:rPr lang="en-US" sz="2400" b="1" dirty="0" err="1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to intercept 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=&gt; call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=&gt; </a:t>
            </a:r>
            <a:r>
              <a:rPr lang="en-US" sz="2400" b="1" dirty="0"/>
              <a:t>navigate </a:t>
            </a:r>
            <a:r>
              <a:rPr lang="en-US" sz="2400" dirty="0"/>
              <a:t>to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Component Exercise</a:t>
            </a:r>
            <a:br>
              <a:rPr lang="en-US" dirty="0"/>
            </a:br>
            <a:r>
              <a:rPr lang="en-US" dirty="0"/>
              <a:t>(5.9)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Implement </a:t>
            </a:r>
            <a:r>
              <a:rPr lang="en-US" sz="2400" b="1" dirty="0" err="1">
                <a:solidFill>
                  <a:schemeClr val="accent1"/>
                </a:solidFill>
              </a:rPr>
              <a:t>PlayerComponent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the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display a list of </a:t>
            </a:r>
            <a:r>
              <a:rPr lang="en-US" sz="2400" dirty="0">
                <a:solidFill>
                  <a:schemeClr val="accent5"/>
                </a:solidFill>
              </a:rPr>
              <a:t>players</a:t>
            </a:r>
            <a:r>
              <a:rPr lang="en-US" sz="2400" dirty="0"/>
              <a:t> instead of a list of fixtures.</a:t>
            </a:r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text-primary</a:t>
            </a:r>
            <a:r>
              <a:rPr lang="en-US" sz="2000" dirty="0"/>
              <a:t>, </a:t>
            </a:r>
            <a:r>
              <a:rPr lang="en-US" sz="2000" b="1" dirty="0"/>
              <a:t>text-muted</a:t>
            </a:r>
            <a:r>
              <a:rPr lang="en-US" sz="2000" dirty="0"/>
              <a:t>, </a:t>
            </a:r>
            <a:r>
              <a:rPr lang="en-US" sz="2000" b="1" dirty="0"/>
              <a:t>text-danger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text-center</a:t>
            </a:r>
            <a:r>
              <a:rPr lang="en-US" sz="2000" dirty="0"/>
              <a:t>, </a:t>
            </a:r>
            <a:r>
              <a:rPr lang="en-US" sz="2000" b="1" dirty="0"/>
              <a:t>text-left</a:t>
            </a:r>
            <a:r>
              <a:rPr lang="en-US" sz="2000" dirty="0"/>
              <a:t>, </a:t>
            </a:r>
            <a:r>
              <a:rPr lang="en-US" sz="2000" b="1" dirty="0"/>
              <a:t>text-right</a:t>
            </a:r>
            <a:r>
              <a:rPr lang="en-US" sz="2000" dirty="0"/>
              <a:t> to 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text-lowercase</a:t>
            </a:r>
            <a:r>
              <a:rPr lang="en-US" sz="2000" dirty="0"/>
              <a:t>, </a:t>
            </a:r>
            <a:r>
              <a:rPr lang="en-US" sz="2000" b="1" dirty="0"/>
              <a:t>text-uppercase</a:t>
            </a:r>
            <a:r>
              <a:rPr lang="en-US" sz="2000" dirty="0"/>
              <a:t>, </a:t>
            </a:r>
            <a:r>
              <a:rPr lang="en-US" sz="2000" b="1" dirty="0"/>
              <a:t>text-capitalize</a:t>
            </a:r>
            <a:endParaRPr lang="en-US" sz="2000" dirty="0"/>
          </a:p>
          <a:p>
            <a:endParaRPr lang="en-US" sz="2000" dirty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, </a:t>
            </a:r>
            <a:r>
              <a:rPr lang="en-US" sz="2000" b="1" dirty="0" err="1"/>
              <a:t>btn</a:t>
            </a:r>
            <a:r>
              <a:rPr lang="en-US" sz="2000" b="1" dirty="0"/>
              <a:t>-primary, </a:t>
            </a:r>
            <a:r>
              <a:rPr lang="en-US" sz="2000" b="1" dirty="0" err="1"/>
              <a:t>btn</a:t>
            </a:r>
            <a:r>
              <a:rPr lang="en-US" sz="2000" b="1" dirty="0"/>
              <a:t>-outline, </a:t>
            </a:r>
            <a:r>
              <a:rPr lang="en-US" sz="2000" b="1" dirty="0" err="1"/>
              <a:t>btn</a:t>
            </a:r>
            <a:r>
              <a:rPr lang="en-US" sz="2000" b="1" dirty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lg</a:t>
            </a:r>
            <a:endParaRPr lang="en-US" sz="2000" b="1" dirty="0"/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2000" dirty="0" err="1"/>
              <a:t>btn</a:t>
            </a:r>
            <a:r>
              <a:rPr lang="en-US" sz="2000" dirty="0"/>
              <a:t>-primary):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-blue, </a:t>
            </a:r>
            <a:r>
              <a:rPr lang="en-US" sz="2000" b="1" dirty="0" err="1"/>
              <a:t>btn</a:t>
            </a:r>
            <a:r>
              <a:rPr lang="en-US" sz="2000" b="1" dirty="0"/>
              <a:t>-brown, </a:t>
            </a:r>
            <a:r>
              <a:rPr lang="en-US" sz="2000" b="1" dirty="0" err="1"/>
              <a:t>btn</a:t>
            </a:r>
            <a:r>
              <a:rPr lang="en-US" sz="2000" b="1" dirty="0"/>
              <a:t>-forest, </a:t>
            </a:r>
            <a:r>
              <a:rPr lang="en-US" sz="2000" b="1" dirty="0" err="1"/>
              <a:t>btn</a:t>
            </a:r>
            <a:r>
              <a:rPr lang="en-US" sz="2000" b="1" dirty="0"/>
              <a:t>-grey, </a:t>
            </a:r>
            <a:r>
              <a:rPr lang="en-US" sz="2000" b="1" dirty="0" err="1"/>
              <a:t>btn</a:t>
            </a:r>
            <a:r>
              <a:rPr lang="en-US" sz="2000" b="1" dirty="0"/>
              <a:t>-lemon, </a:t>
            </a:r>
            <a:r>
              <a:rPr lang="en-US" sz="2000" b="1" dirty="0" err="1"/>
              <a:t>btn</a:t>
            </a:r>
            <a:r>
              <a:rPr lang="en-US" sz="2000" b="1" dirty="0"/>
              <a:t>-lime, </a:t>
            </a:r>
            <a:r>
              <a:rPr lang="en-US" sz="2000" b="1" dirty="0" err="1"/>
              <a:t>btn</a:t>
            </a:r>
            <a:r>
              <a:rPr lang="en-US" sz="2000" b="1" dirty="0"/>
              <a:t>-ruby 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-sky</a:t>
            </a: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 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class="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/>
              <a:t>optIn</a:t>
            </a:r>
            <a:r>
              <a:rPr lang="en-US" sz="2000" i="1" dirty="0"/>
              <a:t>" class="</a:t>
            </a:r>
            <a:r>
              <a:rPr lang="en-US" sz="2000" i="1" dirty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class="</a:t>
            </a:r>
            <a:r>
              <a:rPr lang="en-US" sz="2000" i="1" dirty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"&gt;&lt;/Slider&gt;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7"/>
            <a:ext cx="8503443" cy="3597145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git clone </a:t>
            </a:r>
            <a:r>
              <a:rPr lang="en-US" sz="1800" dirty="0">
                <a:latin typeface="Roboto Mono" pitchFamily="2" charset="0"/>
                <a:ea typeface="Roboto Mono" pitchFamily="2" charset="0"/>
                <a:hlinkClick r:id="rId3"/>
              </a:rPr>
              <a:t>https://github.com/alexziskind1/workshop.git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cd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workshop/warmup</a:t>
            </a:r>
            <a:endParaRPr lang="en-US" sz="1800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tns run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ios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tns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run android</a:t>
            </a: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FD47F3-C63E-3340-94AF-3EB9A5F67BF5}"/>
              </a:ext>
            </a:extLst>
          </p:cNvPr>
          <p:cNvSpPr/>
          <p:nvPr/>
        </p:nvSpPr>
        <p:spPr>
          <a:xfrm>
            <a:off x="328135" y="3043451"/>
            <a:ext cx="3227107" cy="1707016"/>
          </a:xfrm>
          <a:prstGeom prst="rect">
            <a:avLst/>
          </a:prstGeom>
          <a:noFill/>
          <a:ln>
            <a:solidFill>
              <a:srgbClr val="3D5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6CB8C-568A-0D43-B172-138FA0266DA7}"/>
              </a:ext>
            </a:extLst>
          </p:cNvPr>
          <p:cNvSpPr txBox="1"/>
          <p:nvPr/>
        </p:nvSpPr>
        <p:spPr>
          <a:xfrm>
            <a:off x="4933665" y="3435294"/>
            <a:ext cx="2777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Use preview:</a:t>
            </a:r>
          </a:p>
          <a:p>
            <a:pPr lvl="0"/>
            <a:r>
              <a:rPr lang="en-US" sz="1600" dirty="0" err="1">
                <a:latin typeface="Roboto Mono" pitchFamily="2" charset="0"/>
                <a:ea typeface="Roboto Mono" pitchFamily="2" charset="0"/>
              </a:rPr>
              <a:t>tns</a:t>
            </a:r>
            <a:r>
              <a:rPr lang="en-US" sz="1600" dirty="0">
                <a:latin typeface="Roboto Mono" pitchFamily="2" charset="0"/>
                <a:ea typeface="Roboto Mono" pitchFamily="2" charset="0"/>
              </a:rPr>
              <a:t> preview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CDFE4-8519-6047-88B1-C92E92954573}"/>
              </a:ext>
            </a:extLst>
          </p:cNvPr>
          <p:cNvSpPr txBox="1"/>
          <p:nvPr/>
        </p:nvSpPr>
        <p:spPr>
          <a:xfrm>
            <a:off x="3826240" y="3666126"/>
            <a:ext cx="277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A9E07-B664-D940-AD18-455E0F73B399}"/>
              </a:ext>
            </a:extLst>
          </p:cNvPr>
          <p:cNvSpPr/>
          <p:nvPr/>
        </p:nvSpPr>
        <p:spPr>
          <a:xfrm>
            <a:off x="4708770" y="3043451"/>
            <a:ext cx="3227107" cy="1707016"/>
          </a:xfrm>
          <a:prstGeom prst="rect">
            <a:avLst/>
          </a:prstGeom>
          <a:noFill/>
          <a:ln>
            <a:solidFill>
              <a:srgbClr val="3D5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[text="'Coding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 } from </a:t>
            </a:r>
            <a:r>
              <a:rPr lang="en-US" sz="1800" b="1" dirty="0"/>
              <a:t>'</a:t>
            </a:r>
            <a:r>
              <a:rPr lang="en-US" sz="1800" b="1" dirty="0">
                <a:solidFill>
                  <a:schemeClr val="accent1"/>
                </a:solidFill>
              </a:rPr>
              <a:t>nativescript-</a:t>
            </a:r>
            <a:r>
              <a:rPr lang="en-US" sz="1800" b="1" dirty="0" err="1">
                <a:solidFill>
                  <a:schemeClr val="accent1"/>
                </a:solidFill>
              </a:rPr>
              <a:t>ui</a:t>
            </a:r>
            <a:r>
              <a:rPr lang="en-US" sz="1800" b="1" dirty="0">
                <a:solidFill>
                  <a:schemeClr val="accent1"/>
                </a:solidFill>
              </a:rPr>
              <a:t>-</a:t>
            </a:r>
            <a:r>
              <a:rPr lang="en-US" sz="1800" b="1" dirty="0" err="1">
                <a:solidFill>
                  <a:schemeClr val="accent1"/>
                </a:solidFill>
              </a:rPr>
              <a:t>dataform</a:t>
            </a:r>
            <a:r>
              <a:rPr lang="en-US" sz="1800" b="1" dirty="0">
                <a:solidFill>
                  <a:schemeClr val="accent1"/>
                </a:solidFill>
              </a:rPr>
              <a:t>/angular</a:t>
            </a:r>
            <a:r>
              <a:rPr lang="en-US" sz="18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... 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@</a:t>
            </a:r>
            <a:r>
              <a:rPr lang="en-US" sz="1800" dirty="0" err="1"/>
              <a:t>NgModule</a:t>
            </a:r>
            <a:r>
              <a:rPr lang="en-US" sz="1800" dirty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        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</a:t>
            </a:r>
            <a:r>
              <a:rPr lang="en-US" b="1" dirty="0">
                <a:solidFill>
                  <a:schemeClr val="accent1"/>
                </a:solidFill>
              </a:rPr>
              <a:t>source</a:t>
            </a:r>
            <a:r>
              <a:rPr lang="en-US" dirty="0"/>
              <a:t>]="feedback"&gt;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 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 err="1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&lt;/</a:t>
            </a:r>
            <a:r>
              <a:rPr lang="en-US" dirty="0" err="1"/>
              <a:t>TKEntityProperty</a:t>
            </a:r>
            <a:r>
              <a:rPr lang="en-US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name="date"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/>
              <a:t> 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    </a:t>
            </a:r>
            <a:r>
              <a:rPr lang="en-US" sz="2600" dirty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dirty="0" err="1"/>
              <a:t>tkEntityPropertyEditor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b="1" dirty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&lt;/</a:t>
            </a:r>
            <a:r>
              <a:rPr lang="en-US" sz="2600" dirty="0" err="1"/>
              <a:t>TKPropertyEditor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</a:t>
            </a:r>
            <a:r>
              <a:rPr lang="en-US" sz="2600" dirty="0"/>
              <a:t>&lt;/</a:t>
            </a:r>
            <a:r>
              <a:rPr lang="en-US" sz="2600" dirty="0" err="1"/>
              <a:t>TKEntityProperty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name="component"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[</a:t>
            </a:r>
            <a:r>
              <a:rPr lang="en-US" sz="2400" b="1" dirty="0" err="1">
                <a:solidFill>
                  <a:schemeClr val="accent1"/>
                </a:solidFill>
              </a:rPr>
              <a:t>valuesProvider</a:t>
            </a:r>
            <a:r>
              <a:rPr lang="en-US" sz="2400" b="1" dirty="0">
                <a:solidFill>
                  <a:schemeClr val="accent1"/>
                </a:solidFill>
              </a:rPr>
              <a:t>]</a:t>
            </a:r>
            <a:r>
              <a:rPr lang="en-US" sz="2400" dirty="0"/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</a:t>
            </a:r>
            <a:r>
              <a:rPr lang="en-US" sz="2400" dirty="0" err="1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dirty="0" err="1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b="1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&lt;/</a:t>
            </a:r>
            <a:r>
              <a:rPr lang="en-US" sz="2400" dirty="0" err="1"/>
              <a:t>TKPropertyEditor</a:t>
            </a:r>
            <a:r>
              <a:rPr lang="en-US" sz="24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>
                <a:solidFill>
                  <a:srgbClr val="0070C0"/>
                </a:solidFill>
              </a:rPr>
              <a:t>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Use UI components</a:t>
            </a:r>
            <a:br>
              <a:rPr lang="en-US" dirty="0"/>
            </a:br>
            <a:r>
              <a:rPr lang="en-US" dirty="0"/>
              <a:t>(3.2)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  <a:br>
              <a:rPr lang="en-US" dirty="0"/>
            </a:br>
            <a:r>
              <a:rPr lang="en-US" dirty="0"/>
              <a:t>(3.4)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1: </a:t>
            </a:r>
            <a:r>
              <a:rPr lang="en-US" sz="2400" dirty="0">
                <a:solidFill>
                  <a:srgbClr val="0070C0"/>
                </a:solidFill>
              </a:rPr>
              <a:t>Add margin </a:t>
            </a:r>
            <a:r>
              <a:rPr lang="en-US" sz="2400" dirty="0"/>
              <a:t>to the main &lt;</a:t>
            </a:r>
            <a:r>
              <a:rPr lang="en-US" sz="2400" dirty="0" err="1"/>
              <a:t>StackLayout</a:t>
            </a:r>
            <a:r>
              <a:rPr lang="en-US" sz="24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2: For small screens use </a:t>
            </a: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ScrollView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http://www.nativescriptthemebuilder.com/#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  <a:br>
              <a:rPr lang="en-US" dirty="0"/>
            </a:br>
            <a:r>
              <a:rPr lang="en-US" dirty="0"/>
              <a:t>(3.8)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  <a:br>
              <a:rPr lang="en-US" dirty="0"/>
            </a:br>
            <a:r>
              <a:rPr lang="en-US" dirty="0"/>
              <a:t>(3.10)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  <a:br>
              <a:rPr lang="en-US" dirty="0"/>
            </a:br>
            <a:r>
              <a:rPr lang="en-US" dirty="0"/>
              <a:t>(External)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https://www.nslayouts.com/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2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</a:t>
            </a:r>
            <a:r>
              <a:rPr lang="mr-IN" dirty="0"/>
              <a:t>–</a:t>
            </a:r>
            <a:r>
              <a:rPr lang="en-US" dirty="0"/>
              <a:t> 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dirty="0">
                <a:solidFill>
                  <a:schemeClr val="tx1"/>
                </a:solidFill>
              </a:rPr>
              <a:t>/item/25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will open the </a:t>
            </a:r>
            <a:r>
              <a:rPr lang="en-US" sz="2400" i="1" dirty="0" err="1">
                <a:solidFill>
                  <a:schemeClr val="tx1"/>
                </a:solidFill>
              </a:rPr>
              <a:t>ItemDetailComponent</a:t>
            </a:r>
            <a:r>
              <a:rPr lang="en-US" sz="2400" i="1" dirty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'5'</a:t>
            </a:r>
            <a:r>
              <a:rPr lang="en-US" sz="2400" i="1" dirty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'/articles/read/5' </a:t>
            </a:r>
            <a:r>
              <a:rPr lang="en-US" sz="2400" i="1" dirty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>
                <a:solidFill>
                  <a:srgbClr val="0070C0"/>
                </a:solidFill>
              </a:rPr>
              <a:t>true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router: </a:t>
            </a:r>
            <a:r>
              <a:rPr lang="en-US" sz="2400" i="1" dirty="0" err="1"/>
              <a:t>RouterExtensions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</a:t>
            </a:r>
            <a:r>
              <a:rPr lang="en-US" sz="2400" b="1" i="1" dirty="0">
                <a:solidFill>
                  <a:srgbClr val="FF0000"/>
                </a:solidFill>
              </a:rPr>
              <a:t>route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ActivatedRoute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doubleTap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pinch,</a:t>
            </a:r>
          </a:p>
          <a:p>
            <a:pPr marL="457200" indent="-457200">
              <a:buClrTx/>
              <a:buSzTx/>
            </a:pPr>
            <a:r>
              <a:rPr lang="en-US" sz="2400" dirty="0"/>
              <a:t>pan,</a:t>
            </a:r>
          </a:p>
          <a:p>
            <a:pPr marL="457200" indent="-457200">
              <a:buClrTx/>
              <a:buSzTx/>
            </a:pPr>
            <a:r>
              <a:rPr lang="en-US" sz="2400" dirty="0"/>
              <a:t>swipe,</a:t>
            </a:r>
          </a:p>
          <a:p>
            <a:pPr marL="457200" indent="-457200">
              <a:buClrTx/>
              <a:buSzTx/>
            </a:pPr>
            <a:r>
              <a:rPr lang="en-US" sz="2400" dirty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longPress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Use 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i="1" dirty="0" err="1">
                <a:solidFill>
                  <a:schemeClr val="tx1"/>
                </a:solidFill>
              </a:rPr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forEach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 </a:t>
            </a:r>
            <a:r>
              <a:rPr lang="en-US" sz="2400" i="1" dirty="0" err="1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params</a:t>
            </a:r>
            <a:r>
              <a:rPr lang="en-US" sz="2400" i="1" dirty="0"/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curve: '</a:t>
            </a:r>
            <a:r>
              <a:rPr lang="en-US" sz="2400" b="1" i="1" dirty="0">
                <a:solidFill>
                  <a:srgbClr val="0070C0"/>
                </a:solidFill>
              </a:rPr>
              <a:t>linear</a:t>
            </a:r>
            <a:r>
              <a:rPr lang="en-US" sz="24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  <a:br>
              <a:rPr lang="en-US" dirty="0"/>
            </a:br>
            <a:r>
              <a:rPr lang="en-US" dirty="0"/>
              <a:t>(4.2)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br>
              <a:rPr lang="en-US" dirty="0"/>
            </a:br>
            <a:r>
              <a:rPr lang="en-US" dirty="0"/>
              <a:t>(4.4)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code</a:t>
            </a:r>
            <a:br>
              <a:rPr lang="en-US" dirty="0"/>
            </a:br>
            <a:r>
              <a:rPr lang="en-US" dirty="0"/>
              <a:t>(4.6)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  <a:br>
              <a:rPr lang="en-US" dirty="0"/>
            </a:br>
            <a:r>
              <a:rPr lang="en-US" dirty="0"/>
              <a:t>(4.8)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</a:t>
            </a:r>
            <a:r>
              <a:rPr lang="mr-IN" dirty="0"/>
              <a:t>–</a:t>
            </a:r>
            <a:r>
              <a:rPr lang="en-US" dirty="0"/>
              <a:t> Components and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football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The real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Football</a:t>
            </a: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1906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chemeClr val="accent1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chemeClr val="accent1"/>
                </a:solidFill>
              </a:rPr>
              <a:t>providers</a:t>
            </a:r>
            <a:r>
              <a:rPr lang="en-US" sz="2400" i="1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 {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	'</a:t>
            </a:r>
            <a:r>
              <a:rPr lang="en-US" sz="2400" b="1" dirty="0">
                <a:solidFill>
                  <a:srgbClr val="0070C0"/>
                </a:solidFill>
              </a:rPr>
              <a:t>nativescript-angular/http-client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rgbClr val="FF0000"/>
                </a:solidFill>
              </a:rPr>
              <a:t>    </a:t>
            </a:r>
            <a:r>
              <a:rPr lang="en-US" sz="2400" b="1" dirty="0">
                <a:solidFill>
                  <a:schemeClr val="accent1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     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    </a:t>
            </a: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HttpClient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chemeClr val="accent1"/>
                </a:solidFill>
              </a:rPr>
              <a:t>@angular/common/http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chemeClr val="accent1"/>
                </a:solidFill>
              </a:rPr>
              <a:t>HttpClient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57186</TotalTime>
  <Words>2001</Words>
  <Application>Microsoft Macintosh PowerPoint</Application>
  <PresentationFormat>On-screen Show (16:9)</PresentationFormat>
  <Paragraphs>892</Paragraphs>
  <Slides>132</Slides>
  <Notes>8</Notes>
  <HiddenSlides>9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Arial</vt:lpstr>
      <vt:lpstr>Lato</vt:lpstr>
      <vt:lpstr>Lato Thin</vt:lpstr>
      <vt:lpstr>Open Sans</vt:lpstr>
      <vt:lpstr>Roboto Mono</vt:lpstr>
      <vt:lpstr>Telerik</vt:lpstr>
      <vt:lpstr>Warmup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NativeScript UI</vt:lpstr>
      <vt:lpstr>Animations</vt:lpstr>
      <vt:lpstr>Animations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Exercise: NativeScript Layouts (External)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PowerPoint Presentation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PowerPoint Presentation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Football Service (5.2)</vt:lpstr>
      <vt:lpstr>Exercise: Creating a presentation component with @Input (5.5)</vt:lpstr>
      <vt:lpstr>Exercise: Creating a presentation component with @Output (5.7)</vt:lpstr>
      <vt:lpstr>Bonus Component Exercise (5.9)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Alex Ziskind</cp:lastModifiedBy>
  <cp:revision>304</cp:revision>
  <dcterms:modified xsi:type="dcterms:W3CDTF">2019-01-14T14:37:01Z</dcterms:modified>
</cp:coreProperties>
</file>